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2" r:id="rId3"/>
    <p:sldId id="294" r:id="rId4"/>
    <p:sldId id="295" r:id="rId5"/>
    <p:sldId id="298" r:id="rId6"/>
    <p:sldId id="296" r:id="rId7"/>
    <p:sldId id="297" r:id="rId8"/>
    <p:sldId id="299" r:id="rId9"/>
    <p:sldId id="3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79" d="100"/>
          <a:sy n="79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3E0E-B468-B84F-F0D5-7AFECC11B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E20C4-5139-75A9-1006-DE2EF3856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66A43-E9AF-6D03-89F3-A10DDD59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25C09-CECB-50C6-C90F-CA43F20B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21C9-A9F5-6A76-2414-57EBB49B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960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7CDF-1A36-2D8C-89E9-82D76988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F9150-AD44-15FD-4974-4F7F3FD3B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BC2A0-D43E-023D-E5CF-5165A6A2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BD87A-E4FB-06F2-F181-CA828D9D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4130-D67C-1D19-86DE-54BFFE9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809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A2BAE-AD0D-58BF-A8F2-3817CC972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49F4E-E37F-C4FC-9E99-99C0E9126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BCAAD-2BAC-9D3A-C981-7CFD28448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D2A7-C094-CA4A-F036-4D458A5C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AC81-6D21-37C9-811A-813C7737C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2395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115656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094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FB6C-1617-44C1-C936-C416DAAB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AF8B-391C-C574-7B28-82091E45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E6697-A236-B07F-6712-EA55CDB4F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68BC-7000-A862-C3AA-7C487663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7E9A2-9FA7-C491-96DB-FAA5EB8F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852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A2C2-738F-B764-19D3-1FFE1A127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D9590-7CCF-DB29-B3D0-E0FFA1F44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3143-6821-7A13-9D83-83BE91CCB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D2D1B-B1CE-9F7C-46B8-42833447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89A19-5653-C2EA-DF46-863A6E36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14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CD13-08B8-66A8-7832-61A2AF5F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258F-C4E5-08A6-0702-387D59D2D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B0042-5DDE-8C83-12BE-EA32A10F8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27145-FF5F-0799-8CEF-75FBE351F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B218E-AEF8-C74D-3A28-8CB3F3B2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6F3F2-3C17-AFB5-25AD-83D4CA65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08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13ED5-8A8D-BF74-3BC5-4ACA6706B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6B6E0-B607-6A9B-01EC-4BA23BD61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1D768-E3C3-EA6E-5367-8816A28DF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433B7F-667C-D9C3-703D-087B9FCB1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0E56F-B6F8-6BFB-DD3C-8025C5A97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4FCB1-7F5B-CB2E-B074-2DDC3DF7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0AC57-A5D0-8593-52CB-C6106F39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36AB3-BDB5-1D33-60CD-3D6649EF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4309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DE43-D94A-CC7E-6495-0F8D7C165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8F502-AFFB-3415-D7B1-28835588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C89DC-BD7D-105B-40CC-D236A294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53F3A-CF92-6BDC-1721-AB88AE42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199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4EA03-4950-84C9-B7B8-801A379F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06FB1-741C-79F5-7513-845E223E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825AC-CD8A-2FC9-8BED-068CD0C7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507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4C20-36EF-04DC-4E25-C352D523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28AB-7B01-A524-8025-6226720F1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C135E-6BA5-EFCA-6827-697092CD3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F2DA8-04E6-CBC7-4049-4648AE99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FB57A-B265-0924-31DB-5B680F034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0F481-1B15-9EA8-E350-1032EAFA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333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C876-979B-6D00-B2EB-FBDCCD9C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A8B854-EFFA-30FE-2CA8-B749FF679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6E50D-34F5-D5AC-9D7B-0818D46D0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FEDA-32DA-0CA7-BE85-69D717B6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8CF66-2A52-18D5-81F5-5C0FDF36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4247A-FEEF-D9A9-5E8D-38821DBF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623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B7042-485E-1E28-A9F1-5084FAC3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23D65-1F5C-5824-F092-A5D4F0B3B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EA4D4-AFBB-17F4-F295-3FC4B15E2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9D4D-AA4A-488A-A98D-E267A41A5CA5}" type="datetimeFigureOut">
              <a:rPr lang="id-ID" smtClean="0"/>
              <a:t>08/10/2024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EA2BD-28AC-3F0E-6BB1-FD8DA6A43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7242D-F335-1B1F-0AFF-52A6A55FC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4026-4031-460B-AF5D-E53026A792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650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6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hyperlink" Target="https://sourceforge.net/projects/xampp/files/XAMPP%20Windows/7.4.33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esp32-dht11-dht22-temperature-humidity-sensor-arduino-ide/" TargetMode="External"/><Relationship Id="rId5" Type="http://schemas.openxmlformats.org/officeDocument/2006/relationships/hyperlink" Target="https://randomnerdtutorials.com/installing-the-esp32-board-in-arduino-ide-windows-instructions/" TargetMode="External"/><Relationship Id="rId4" Type="http://schemas.openxmlformats.org/officeDocument/2006/relationships/hyperlink" Target="https://www.arduino.cc/en/softwa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esp32-pinout-reference-gpio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kwi.com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okwi.com/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wokwi.com/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okwi.com/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13" y="1356985"/>
            <a:ext cx="4321498" cy="33644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2329"/>
            <a:ext cx="12192000" cy="560030"/>
          </a:xfrm>
        </p:spPr>
        <p:txBody>
          <a:bodyPr>
            <a:normAutofit/>
          </a:bodyPr>
          <a:lstStyle/>
          <a:p>
            <a:r>
              <a:rPr lang="id-ID" sz="2400" cap="none" dirty="0" err="1"/>
              <a:t>Workshop</a:t>
            </a:r>
            <a:r>
              <a:rPr lang="id-ID" sz="2400" cap="none" dirty="0"/>
              <a:t> Pembuatan Sistem dan Aplikasi </a:t>
            </a:r>
            <a:r>
              <a:rPr lang="id-ID" sz="2400" cap="none" dirty="0" err="1"/>
              <a:t>IoT</a:t>
            </a:r>
            <a:r>
              <a:rPr lang="id-ID" sz="2400" cap="none" dirty="0"/>
              <a:t> </a:t>
            </a:r>
            <a:endParaRPr lang="en-US" sz="2400" i="1" cap="non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740809-B6BD-1375-3109-3FC5D6585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1797" y="6729"/>
            <a:ext cx="9034042" cy="489534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1EF534F-8D11-FC12-D5F4-61F297CBC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08461"/>
            <a:ext cx="12192000" cy="835140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E6B4AC-BC60-8757-31F5-77CBA04C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1" t="4980" b="109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B301D1-ABBB-11AC-DB77-52E0A4B21826}"/>
              </a:ext>
            </a:extLst>
          </p:cNvPr>
          <p:cNvSpPr/>
          <p:nvPr/>
        </p:nvSpPr>
        <p:spPr>
          <a:xfrm>
            <a:off x="0" y="-18301"/>
            <a:ext cx="12192000" cy="6858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398C69A-B39D-79B0-E198-32558CE3F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273" y="4173615"/>
            <a:ext cx="4803727" cy="260303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DE25D48-D49E-88C3-C778-96D62849D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771153"/>
            <a:ext cx="4914900" cy="3105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6C9E84-C45F-1583-73F8-37534059F917}"/>
              </a:ext>
            </a:extLst>
          </p:cNvPr>
          <p:cNvSpPr txBox="1"/>
          <p:nvPr/>
        </p:nvSpPr>
        <p:spPr>
          <a:xfrm>
            <a:off x="1955157" y="1854130"/>
            <a:ext cx="88141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3600" dirty="0"/>
              <a:t>Merupakan konsep untuk menghubungkan perangkat ke internet sehingga bisa saling berkomunikasi dan bertukar data.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81CEF2D-BD36-D4CD-7127-1565206D4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149"/>
            <a:ext cx="10515600" cy="757619"/>
          </a:xfrm>
        </p:spPr>
        <p:txBody>
          <a:bodyPr>
            <a:normAutofit fontScale="90000"/>
          </a:bodyPr>
          <a:lstStyle/>
          <a:p>
            <a:pPr algn="ctr"/>
            <a:r>
              <a:rPr lang="id-ID" sz="7200" b="1" dirty="0" err="1"/>
              <a:t>IoT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410106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C27D2E-75C3-DEB0-8575-7B99916EA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1" t="4980" b="109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0CB38E-E687-E926-B0C4-5C8F1E0D4604}"/>
              </a:ext>
            </a:extLst>
          </p:cNvPr>
          <p:cNvSpPr/>
          <p:nvPr/>
        </p:nvSpPr>
        <p:spPr>
          <a:xfrm>
            <a:off x="0" y="-18301"/>
            <a:ext cx="12192000" cy="6858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19648D3-02B4-74EB-684C-1B4F3DB31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2865" y="1757585"/>
            <a:ext cx="5591296" cy="42660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0D248A-9632-1561-F9AA-CB19797B3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368" y="948803"/>
            <a:ext cx="1485418" cy="474561"/>
          </a:xfrm>
        </p:spPr>
        <p:txBody>
          <a:bodyPr>
            <a:noAutofit/>
          </a:bodyPr>
          <a:lstStyle/>
          <a:p>
            <a:pPr algn="ctr"/>
            <a:r>
              <a:rPr lang="id-ID" sz="3200" b="1" dirty="0"/>
              <a:t>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8C82D-0EE4-3EB8-EC57-3CC45646F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79" y="1315740"/>
            <a:ext cx="1512457" cy="12644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EF538-D37D-6DC5-E12E-CFE138074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77351">
            <a:off x="5005979" y="1329107"/>
            <a:ext cx="2180042" cy="163597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CB4970D-DF59-2629-D418-903DDB716B8F}"/>
              </a:ext>
            </a:extLst>
          </p:cNvPr>
          <p:cNvSpPr txBox="1">
            <a:spLocks/>
          </p:cNvSpPr>
          <p:nvPr/>
        </p:nvSpPr>
        <p:spPr>
          <a:xfrm>
            <a:off x="8579132" y="1900351"/>
            <a:ext cx="1756664" cy="474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200" b="1" dirty="0"/>
              <a:t>Aktuator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DF5E8-B23C-F97B-425B-70E4B6D9C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81" y="2072856"/>
            <a:ext cx="1080745" cy="1791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332AE-3F7D-49C3-2117-FA8CACA6F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088" y="2202406"/>
            <a:ext cx="2298752" cy="1532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5F820-D3AA-775A-91DA-D0312E8C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117" y="5190336"/>
            <a:ext cx="1625920" cy="11540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1D5673-C6F3-0264-57FE-D06184087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8575">
            <a:off x="6444139" y="5011228"/>
            <a:ext cx="2177287" cy="139569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61A84F4-4F19-08CD-0E92-C60FBC0B7863}"/>
              </a:ext>
            </a:extLst>
          </p:cNvPr>
          <p:cNvSpPr txBox="1">
            <a:spLocks/>
          </p:cNvSpPr>
          <p:nvPr/>
        </p:nvSpPr>
        <p:spPr>
          <a:xfrm>
            <a:off x="4998135" y="6385349"/>
            <a:ext cx="2875902" cy="474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200" b="1" dirty="0" err="1"/>
              <a:t>Mikrokontroler</a:t>
            </a:r>
            <a:r>
              <a:rPr lang="id-ID" sz="3200" b="1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22F37C-5603-7A05-822C-57AAC2B8DE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15" y="4078709"/>
            <a:ext cx="1369552" cy="16886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02C779-7FF8-409C-C8F9-14D67F4170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31" y="4658393"/>
            <a:ext cx="1863934" cy="97856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610B312-0A89-9BB1-0FBF-1505F0999915}"/>
              </a:ext>
            </a:extLst>
          </p:cNvPr>
          <p:cNvSpPr txBox="1">
            <a:spLocks/>
          </p:cNvSpPr>
          <p:nvPr/>
        </p:nvSpPr>
        <p:spPr>
          <a:xfrm>
            <a:off x="1549696" y="5876202"/>
            <a:ext cx="2875902" cy="656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200" b="1" dirty="0"/>
              <a:t>Modul Komunikasi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2B7ED3-1941-7340-5BE8-B77D70F0BE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31" y="2283457"/>
            <a:ext cx="2291086" cy="229108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7D1C860-8A37-062A-2233-3000D0DF6BAC}"/>
              </a:ext>
            </a:extLst>
          </p:cNvPr>
          <p:cNvSpPr txBox="1">
            <a:spLocks/>
          </p:cNvSpPr>
          <p:nvPr/>
        </p:nvSpPr>
        <p:spPr>
          <a:xfrm>
            <a:off x="2337631" y="1921779"/>
            <a:ext cx="2503923" cy="474561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200" b="1" dirty="0"/>
              <a:t>Platform </a:t>
            </a:r>
            <a:r>
              <a:rPr lang="id-ID" sz="3200" b="1" dirty="0" err="1"/>
              <a:t>IoT</a:t>
            </a:r>
            <a:endParaRPr lang="id-ID" sz="32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BEE19C4-2259-A75A-353D-710D3272613B}"/>
              </a:ext>
            </a:extLst>
          </p:cNvPr>
          <p:cNvSpPr txBox="1">
            <a:spLocks/>
          </p:cNvSpPr>
          <p:nvPr/>
        </p:nvSpPr>
        <p:spPr>
          <a:xfrm>
            <a:off x="0" y="97542"/>
            <a:ext cx="12192000" cy="757619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4800" b="1" dirty="0"/>
              <a:t>Komponen </a:t>
            </a:r>
            <a:r>
              <a:rPr lang="id-ID" sz="4800" b="1" dirty="0" err="1"/>
              <a:t>IoT</a:t>
            </a:r>
            <a:endParaRPr lang="id-ID" sz="3200" b="1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16CD861-AA2B-C9E2-5209-6C87042641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2722" y="5361354"/>
            <a:ext cx="2426161" cy="15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961BCA2-03C1-EAD9-EC10-0CCA8F784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798"/>
          <a:stretch/>
        </p:blipFill>
        <p:spPr>
          <a:xfrm>
            <a:off x="906958" y="0"/>
            <a:ext cx="1064922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5D356A-0F4D-3E3D-2744-668AE9BF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42" y="1298983"/>
            <a:ext cx="3404681" cy="510363"/>
          </a:xfrm>
        </p:spPr>
        <p:txBody>
          <a:bodyPr>
            <a:normAutofit fontScale="90000"/>
          </a:bodyPr>
          <a:lstStyle/>
          <a:p>
            <a:pPr algn="ctr"/>
            <a:r>
              <a:rPr lang="id-ID" sz="3200" b="1" dirty="0"/>
              <a:t>Instalasi </a:t>
            </a:r>
            <a:r>
              <a:rPr lang="id-ID" sz="3200" b="1" dirty="0" err="1"/>
              <a:t>Software</a:t>
            </a:r>
            <a:endParaRPr lang="id-ID" sz="32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9F79FB-D1B8-79AC-8135-AD7D9000646F}"/>
              </a:ext>
            </a:extLst>
          </p:cNvPr>
          <p:cNvSpPr txBox="1">
            <a:spLocks/>
          </p:cNvSpPr>
          <p:nvPr/>
        </p:nvSpPr>
        <p:spPr>
          <a:xfrm>
            <a:off x="3531141" y="1682886"/>
            <a:ext cx="3404681" cy="824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id-ID" sz="5300" b="1" dirty="0" err="1"/>
              <a:t>Arduino</a:t>
            </a:r>
            <a:r>
              <a:rPr lang="id-ID" sz="5300" b="1" dirty="0"/>
              <a:t> IDE</a:t>
            </a:r>
          </a:p>
          <a:p>
            <a:r>
              <a:rPr lang="id-ID" sz="3200" b="1" dirty="0">
                <a:hlinkClick r:id="rId4"/>
              </a:rPr>
              <a:t>https://www.arduino.cc/en/software</a:t>
            </a:r>
            <a:r>
              <a:rPr lang="id-ID" sz="3200" b="1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3F1D0-8331-3671-6906-FBEEA028CCD5}"/>
              </a:ext>
            </a:extLst>
          </p:cNvPr>
          <p:cNvSpPr txBox="1">
            <a:spLocks/>
          </p:cNvSpPr>
          <p:nvPr/>
        </p:nvSpPr>
        <p:spPr>
          <a:xfrm>
            <a:off x="3634903" y="2360327"/>
            <a:ext cx="3404681" cy="922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7500" b="1" dirty="0"/>
              <a:t>2. </a:t>
            </a:r>
            <a:r>
              <a:rPr lang="id-ID" sz="7500" b="1" dirty="0" err="1"/>
              <a:t>Install</a:t>
            </a:r>
            <a:r>
              <a:rPr lang="id-ID" sz="7500" b="1" dirty="0"/>
              <a:t> </a:t>
            </a:r>
            <a:r>
              <a:rPr lang="id-ID" sz="7500" b="1" dirty="0" err="1"/>
              <a:t>Board</a:t>
            </a:r>
            <a:r>
              <a:rPr lang="id-ID" sz="7500" b="1" dirty="0"/>
              <a:t> ESP 32</a:t>
            </a:r>
          </a:p>
          <a:p>
            <a:r>
              <a:rPr lang="id-ID" sz="3200" b="1" dirty="0">
                <a:hlinkClick r:id="rId5"/>
              </a:rPr>
              <a:t>https://randomnerdtutorials.com/installing-the-esp32-board-in-arduino-ide-windows-instructions/</a:t>
            </a:r>
            <a:r>
              <a:rPr lang="id-ID" sz="3200" b="1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7896DE-C3CC-8383-0AA1-233DCC555E19}"/>
              </a:ext>
            </a:extLst>
          </p:cNvPr>
          <p:cNvSpPr txBox="1">
            <a:spLocks/>
          </p:cNvSpPr>
          <p:nvPr/>
        </p:nvSpPr>
        <p:spPr>
          <a:xfrm>
            <a:off x="3738665" y="3185218"/>
            <a:ext cx="3404681" cy="922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7500" b="1" dirty="0"/>
              <a:t>3. </a:t>
            </a:r>
            <a:r>
              <a:rPr lang="id-ID" sz="7500" b="1" dirty="0" err="1"/>
              <a:t>Install</a:t>
            </a:r>
            <a:r>
              <a:rPr lang="id-ID" sz="7500" b="1" dirty="0"/>
              <a:t> </a:t>
            </a:r>
            <a:r>
              <a:rPr lang="id-ID" sz="7500" b="1" dirty="0" err="1"/>
              <a:t>library</a:t>
            </a:r>
            <a:r>
              <a:rPr lang="id-ID" sz="7500" b="1" dirty="0"/>
              <a:t> DHT</a:t>
            </a:r>
          </a:p>
          <a:p>
            <a:r>
              <a:rPr lang="id-ID" sz="3200" b="1" dirty="0">
                <a:hlinkClick r:id="rId6"/>
              </a:rPr>
              <a:t>https://randomnerdtutorials.com/esp32-dht11-dht22-temperature-humidity-sensor-arduino-ide/</a:t>
            </a:r>
            <a:r>
              <a:rPr lang="id-ID" sz="3200" b="1" dirty="0"/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DD244D-2837-214A-2333-FBA6C896224D}"/>
              </a:ext>
            </a:extLst>
          </p:cNvPr>
          <p:cNvSpPr txBox="1">
            <a:spLocks/>
          </p:cNvSpPr>
          <p:nvPr/>
        </p:nvSpPr>
        <p:spPr>
          <a:xfrm>
            <a:off x="4024010" y="3997732"/>
            <a:ext cx="3404681" cy="1740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4</a:t>
            </a:r>
            <a:r>
              <a:rPr lang="id-ID" sz="4000" b="1" dirty="0"/>
              <a:t>. </a:t>
            </a:r>
            <a:r>
              <a:rPr lang="id-ID" sz="4000" b="1" dirty="0" err="1"/>
              <a:t>Install</a:t>
            </a:r>
            <a:r>
              <a:rPr lang="id-ID" sz="4000" b="1" dirty="0"/>
              <a:t> </a:t>
            </a:r>
            <a:r>
              <a:rPr lang="en-US" sz="4000" b="1" dirty="0"/>
              <a:t>Library </a:t>
            </a:r>
          </a:p>
          <a:p>
            <a:pPr marL="457200" indent="-457200">
              <a:buFontTx/>
              <a:buChar char="-"/>
            </a:pPr>
            <a:r>
              <a:rPr lang="id-ID" sz="2900" b="1" dirty="0" err="1"/>
              <a:t>WiFi.h</a:t>
            </a:r>
            <a:endParaRPr lang="en-US" sz="2900" b="1" dirty="0"/>
          </a:p>
          <a:p>
            <a:pPr marL="457200" indent="-457200">
              <a:buFontTx/>
              <a:buChar char="-"/>
            </a:pPr>
            <a:r>
              <a:rPr lang="id-ID" sz="2900" b="1" dirty="0" err="1"/>
              <a:t>HTTPClient</a:t>
            </a:r>
            <a:endParaRPr lang="en-US" sz="2900" b="1" dirty="0"/>
          </a:p>
          <a:p>
            <a:pPr marL="457200" indent="-457200">
              <a:buFontTx/>
              <a:buChar char="-"/>
            </a:pPr>
            <a:r>
              <a:rPr lang="id-ID" sz="2900" b="1" dirty="0" err="1"/>
              <a:t>ArduinoJson</a:t>
            </a:r>
            <a:endParaRPr lang="en-US" sz="2900" b="1" dirty="0"/>
          </a:p>
          <a:p>
            <a:pPr marL="457200" indent="-457200">
              <a:buFontTx/>
              <a:buChar char="-"/>
            </a:pPr>
            <a:r>
              <a:rPr lang="id-ID" sz="2900" b="1" dirty="0" err="1"/>
              <a:t>WiFiManager</a:t>
            </a:r>
            <a:endParaRPr lang="id-ID" sz="29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022F6-EAE0-2105-9E6B-E4A58F6E0376}"/>
              </a:ext>
            </a:extLst>
          </p:cNvPr>
          <p:cNvSpPr txBox="1">
            <a:spLocks/>
          </p:cNvSpPr>
          <p:nvPr/>
        </p:nvSpPr>
        <p:spPr>
          <a:xfrm>
            <a:off x="4024010" y="5675500"/>
            <a:ext cx="3217228" cy="87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/>
              <a:t>5</a:t>
            </a:r>
            <a:r>
              <a:rPr lang="id-ID" sz="2900" b="1" dirty="0"/>
              <a:t>. </a:t>
            </a:r>
            <a:r>
              <a:rPr lang="id-ID" sz="2900" b="1" dirty="0" err="1"/>
              <a:t>Install</a:t>
            </a:r>
            <a:r>
              <a:rPr lang="id-ID" sz="2900" b="1" dirty="0"/>
              <a:t> </a:t>
            </a:r>
            <a:r>
              <a:rPr lang="en-US" sz="2900" b="1" dirty="0"/>
              <a:t>XAMPP V7</a:t>
            </a:r>
          </a:p>
          <a:p>
            <a:r>
              <a:rPr lang="id-ID" sz="1200" b="1" dirty="0">
                <a:hlinkClick r:id="rId7"/>
              </a:rPr>
              <a:t>https://sourceforge.net/projects/xampp/files/XAMPP%20Windows/7.4.33/</a:t>
            </a:r>
            <a:r>
              <a:rPr lang="en-US" sz="1200" b="1" dirty="0"/>
              <a:t> </a:t>
            </a:r>
            <a:endParaRPr lang="id-ID" sz="1200" b="1" dirty="0"/>
          </a:p>
        </p:txBody>
      </p:sp>
    </p:spTree>
    <p:extLst>
      <p:ext uri="{BB962C8B-B14F-4D97-AF65-F5344CB8AC3E}">
        <p14:creationId xmlns:p14="http://schemas.microsoft.com/office/powerpoint/2010/main" val="315162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1FAD63-70AC-A814-C98B-9D3EBFF01EA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4F507A-4E08-3E0D-71CB-A86686509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D4372D-93C4-6149-C168-7661068A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34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10E1AD-5FD2-DC22-2A9A-D8B515E431C5}"/>
              </a:ext>
            </a:extLst>
          </p:cNvPr>
          <p:cNvSpPr txBox="1"/>
          <p:nvPr/>
        </p:nvSpPr>
        <p:spPr>
          <a:xfrm>
            <a:off x="0" y="5255173"/>
            <a:ext cx="12324945" cy="40011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Data Sheet ESP 32: </a:t>
            </a:r>
            <a:r>
              <a:rPr lang="id-ID" sz="2000" dirty="0">
                <a:hlinkClick r:id="rId3"/>
              </a:rPr>
              <a:t>https://randomnerdtutorials.com/esp32-pinout-reference-gpios/</a:t>
            </a:r>
            <a:r>
              <a:rPr lang="en-US" sz="2000" dirty="0"/>
              <a:t> </a:t>
            </a:r>
            <a:endParaRPr lang="id-ID" sz="2000" dirty="0"/>
          </a:p>
        </p:txBody>
      </p:sp>
      <p:pic>
        <p:nvPicPr>
          <p:cNvPr id="1026" name="Picture 2" descr="ESP32 DEVKIT V1 DOIT board with 36 pins Pinout">
            <a:extLst>
              <a:ext uri="{FF2B5EF4-FFF2-40B4-BE49-F238E27FC236}">
                <a16:creationId xmlns:a16="http://schemas.microsoft.com/office/drawing/2014/main" id="{7095DA3F-1595-E49C-E07C-CCF7D814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12" y="0"/>
            <a:ext cx="7337616" cy="526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0E1A635-C6BC-796B-1A0C-907E7B574A6A}"/>
              </a:ext>
            </a:extLst>
          </p:cNvPr>
          <p:cNvSpPr txBox="1">
            <a:spLocks/>
          </p:cNvSpPr>
          <p:nvPr/>
        </p:nvSpPr>
        <p:spPr>
          <a:xfrm>
            <a:off x="14019" y="5817860"/>
            <a:ext cx="11949382" cy="835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ESP 32 PIN OUT</a:t>
            </a:r>
          </a:p>
        </p:txBody>
      </p:sp>
    </p:spTree>
    <p:extLst>
      <p:ext uri="{BB962C8B-B14F-4D97-AF65-F5344CB8AC3E}">
        <p14:creationId xmlns:p14="http://schemas.microsoft.com/office/powerpoint/2010/main" val="81625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F5DA-2526-08FE-B64C-6B2A6359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3A69E643-2AE2-9B30-ABBC-A188C7EEA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48" y="883945"/>
            <a:ext cx="933450" cy="9810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633922-6433-F4E4-FB72-A78A8F6B72E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E94F4F-1362-BF57-F90D-82222232A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2C1FA3-9174-7AFE-23AA-43C9D494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34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69CC80EC-819C-6F99-CAEA-5B3B736E64D8}"/>
              </a:ext>
            </a:extLst>
          </p:cNvPr>
          <p:cNvSpPr txBox="1">
            <a:spLocks/>
          </p:cNvSpPr>
          <p:nvPr/>
        </p:nvSpPr>
        <p:spPr>
          <a:xfrm>
            <a:off x="14019" y="5817860"/>
            <a:ext cx="11949382" cy="835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Latihan </a:t>
            </a:r>
            <a:r>
              <a:rPr lang="en-US" sz="4800" b="1" dirty="0" err="1">
                <a:solidFill>
                  <a:schemeClr val="bg1"/>
                </a:solidFill>
              </a:rPr>
              <a:t>Simulasi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membaca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Suhu</a:t>
            </a:r>
            <a:r>
              <a:rPr lang="en-US" sz="4800" b="1" dirty="0">
                <a:solidFill>
                  <a:schemeClr val="bg1"/>
                </a:solidFill>
              </a:rPr>
              <a:t> dan </a:t>
            </a:r>
            <a:r>
              <a:rPr lang="en-US" sz="4800" b="1" dirty="0" err="1">
                <a:solidFill>
                  <a:schemeClr val="bg1"/>
                </a:solidFill>
              </a:rPr>
              <a:t>kelembapan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A5B2F-29D1-1702-6577-25A7F7DB3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685" y="97996"/>
            <a:ext cx="7949813" cy="4673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F5757-97FE-FBE7-79FC-DC314305F27B}"/>
              </a:ext>
            </a:extLst>
          </p:cNvPr>
          <p:cNvSpPr txBox="1"/>
          <p:nvPr/>
        </p:nvSpPr>
        <p:spPr>
          <a:xfrm>
            <a:off x="0" y="4904974"/>
            <a:ext cx="2422187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>
            <a:spAutoFit/>
          </a:bodyPr>
          <a:lstStyle/>
          <a:p>
            <a:r>
              <a:rPr lang="id-ID" sz="2000" b="1" dirty="0"/>
              <a:t>Link </a:t>
            </a:r>
            <a:r>
              <a:rPr lang="id-ID" sz="2000" b="1" dirty="0" err="1"/>
              <a:t>Sumulasi</a:t>
            </a:r>
            <a:r>
              <a:rPr lang="id-ID" sz="2000" b="1" dirty="0"/>
              <a:t> </a:t>
            </a:r>
            <a:endParaRPr lang="en-US" sz="2000" b="1" dirty="0"/>
          </a:p>
          <a:p>
            <a:r>
              <a:rPr lang="id-ID" sz="2000" dirty="0">
                <a:hlinkClick r:id="rId6"/>
              </a:rPr>
              <a:t>https://wokwi.com/</a:t>
            </a:r>
            <a:r>
              <a:rPr lang="id-ID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56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4D9E4-D948-83DB-D0E1-92334AB71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87C8A85-71F6-F276-0601-43DBC636E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48" y="883945"/>
            <a:ext cx="933450" cy="9810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D079D0C-9223-6CC1-7F1D-F1F374A1B2F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1CD108-D0D9-066B-1067-582FC0AF9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53B53E-7EAA-E8EE-3491-B984D4F1B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34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3B1943B0-5125-684D-1B51-B93647E111BA}"/>
              </a:ext>
            </a:extLst>
          </p:cNvPr>
          <p:cNvSpPr txBox="1">
            <a:spLocks/>
          </p:cNvSpPr>
          <p:nvPr/>
        </p:nvSpPr>
        <p:spPr>
          <a:xfrm>
            <a:off x="14019" y="5817860"/>
            <a:ext cx="11949382" cy="835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Latihan </a:t>
            </a:r>
            <a:r>
              <a:rPr lang="en-US" sz="4800" b="1" dirty="0" err="1">
                <a:solidFill>
                  <a:schemeClr val="bg1"/>
                </a:solidFill>
              </a:rPr>
              <a:t>Simulasi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membaca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Suhu</a:t>
            </a:r>
            <a:r>
              <a:rPr lang="en-US" sz="4800" b="1" dirty="0">
                <a:solidFill>
                  <a:schemeClr val="bg1"/>
                </a:solidFill>
              </a:rPr>
              <a:t> dan </a:t>
            </a:r>
            <a:r>
              <a:rPr lang="en-US" sz="4800" b="1" dirty="0" err="1">
                <a:solidFill>
                  <a:schemeClr val="bg1"/>
                </a:solidFill>
              </a:rPr>
              <a:t>kelembapan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67347-4311-07B6-1D45-0991F11B0B75}"/>
              </a:ext>
            </a:extLst>
          </p:cNvPr>
          <p:cNvSpPr txBox="1"/>
          <p:nvPr/>
        </p:nvSpPr>
        <p:spPr>
          <a:xfrm>
            <a:off x="0" y="4904974"/>
            <a:ext cx="2422187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>
            <a:spAutoFit/>
          </a:bodyPr>
          <a:lstStyle/>
          <a:p>
            <a:r>
              <a:rPr lang="id-ID" sz="2000" b="1" dirty="0"/>
              <a:t>Link </a:t>
            </a:r>
            <a:r>
              <a:rPr lang="id-ID" sz="2000" b="1" dirty="0" err="1"/>
              <a:t>Sumulasi</a:t>
            </a:r>
            <a:r>
              <a:rPr lang="id-ID" sz="2000" b="1" dirty="0"/>
              <a:t> </a:t>
            </a:r>
            <a:endParaRPr lang="en-US" sz="2000" b="1" dirty="0"/>
          </a:p>
          <a:p>
            <a:r>
              <a:rPr lang="id-ID" sz="2000" dirty="0">
                <a:hlinkClick r:id="rId5"/>
              </a:rPr>
              <a:t>https://wokwi.com/</a:t>
            </a:r>
            <a:r>
              <a:rPr lang="id-ID" sz="2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D501AF-4FED-2D69-E908-23265D387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548" y="0"/>
            <a:ext cx="5722303" cy="56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1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D288E-A486-5C2F-B3D0-0E65CA1D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B56643D7-0D98-970C-7916-D6A01EC0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48" y="883945"/>
            <a:ext cx="933450" cy="9810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F8A64E5-5015-4849-8FDA-DF0C09AA260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0A4FE3-5CCB-3F90-CFAB-25EAD5828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085D03-47D8-8D6C-36BE-1401A3540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34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27EC77E-E335-363D-BD5F-9466FA599C7A}"/>
              </a:ext>
            </a:extLst>
          </p:cNvPr>
          <p:cNvSpPr txBox="1">
            <a:spLocks/>
          </p:cNvSpPr>
          <p:nvPr/>
        </p:nvSpPr>
        <p:spPr>
          <a:xfrm>
            <a:off x="14019" y="5817860"/>
            <a:ext cx="11949382" cy="835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Latihan </a:t>
            </a:r>
            <a:r>
              <a:rPr lang="en-US" sz="4800" b="1" dirty="0" err="1">
                <a:solidFill>
                  <a:schemeClr val="bg1"/>
                </a:solidFill>
              </a:rPr>
              <a:t>Simulasi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membaca</a:t>
            </a:r>
            <a:r>
              <a:rPr lang="en-US" sz="4800" b="1" dirty="0">
                <a:solidFill>
                  <a:schemeClr val="bg1"/>
                </a:solidFill>
              </a:rPr>
              <a:t> ADC dan Output PWM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100F1-F5DF-38FF-C10D-09B328E1B7FC}"/>
              </a:ext>
            </a:extLst>
          </p:cNvPr>
          <p:cNvSpPr txBox="1"/>
          <p:nvPr/>
        </p:nvSpPr>
        <p:spPr>
          <a:xfrm>
            <a:off x="0" y="4904974"/>
            <a:ext cx="2422187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>
            <a:spAutoFit/>
          </a:bodyPr>
          <a:lstStyle/>
          <a:p>
            <a:r>
              <a:rPr lang="id-ID" sz="2000" b="1" dirty="0"/>
              <a:t>Link </a:t>
            </a:r>
            <a:r>
              <a:rPr lang="id-ID" sz="2000" b="1" dirty="0" err="1"/>
              <a:t>Sumulasi</a:t>
            </a:r>
            <a:r>
              <a:rPr lang="id-ID" sz="2000" b="1" dirty="0"/>
              <a:t> </a:t>
            </a:r>
            <a:endParaRPr lang="en-US" sz="2000" b="1" dirty="0"/>
          </a:p>
          <a:p>
            <a:r>
              <a:rPr lang="id-ID" sz="2000" dirty="0">
                <a:hlinkClick r:id="rId5"/>
              </a:rPr>
              <a:t>https://wokwi.com/</a:t>
            </a:r>
            <a:r>
              <a:rPr lang="id-ID" sz="2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ED68E3-289B-7F7F-017D-3D011380F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96" y="0"/>
            <a:ext cx="10554884" cy="49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E9142-F402-86D4-100E-09719E85E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2AC6C573-00DC-9C57-AC55-1E707A346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48" y="883945"/>
            <a:ext cx="933450" cy="9810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F6E84A-5DD5-CC73-804D-6C52DCEC382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A5C682-BFF6-E125-32D2-7BE054DBA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85800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3EBB0F-B803-9EC1-5860-77D152EE6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34000" y="0"/>
              <a:ext cx="6858000" cy="6858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32359F54-B674-9B4B-3105-00CF6A23C505}"/>
              </a:ext>
            </a:extLst>
          </p:cNvPr>
          <p:cNvSpPr txBox="1">
            <a:spLocks/>
          </p:cNvSpPr>
          <p:nvPr/>
        </p:nvSpPr>
        <p:spPr>
          <a:xfrm>
            <a:off x="14019" y="5817860"/>
            <a:ext cx="11949382" cy="835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Latihan </a:t>
            </a:r>
            <a:r>
              <a:rPr lang="en-US" sz="4800" b="1" dirty="0" err="1">
                <a:solidFill>
                  <a:schemeClr val="bg1"/>
                </a:solidFill>
              </a:rPr>
              <a:t>Simulasi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membaca</a:t>
            </a:r>
            <a:r>
              <a:rPr lang="en-US" sz="4800" b="1" dirty="0">
                <a:solidFill>
                  <a:schemeClr val="bg1"/>
                </a:solidFill>
              </a:rPr>
              <a:t> ADC dan Output PWM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4F7EE4-4238-841D-9370-289953068ABB}"/>
              </a:ext>
            </a:extLst>
          </p:cNvPr>
          <p:cNvSpPr txBox="1"/>
          <p:nvPr/>
        </p:nvSpPr>
        <p:spPr>
          <a:xfrm>
            <a:off x="0" y="4904974"/>
            <a:ext cx="2422187" cy="707886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>
            <a:spAutoFit/>
          </a:bodyPr>
          <a:lstStyle/>
          <a:p>
            <a:r>
              <a:rPr lang="id-ID" sz="2000" b="1" dirty="0"/>
              <a:t>Link </a:t>
            </a:r>
            <a:r>
              <a:rPr lang="id-ID" sz="2000" b="1" dirty="0" err="1"/>
              <a:t>Sumulasi</a:t>
            </a:r>
            <a:r>
              <a:rPr lang="id-ID" sz="2000" b="1" dirty="0"/>
              <a:t> </a:t>
            </a:r>
            <a:endParaRPr lang="en-US" sz="2000" b="1" dirty="0"/>
          </a:p>
          <a:p>
            <a:r>
              <a:rPr lang="id-ID" sz="2000" dirty="0">
                <a:hlinkClick r:id="rId5"/>
              </a:rPr>
              <a:t>https://wokwi.com/</a:t>
            </a:r>
            <a:r>
              <a:rPr lang="id-ID" sz="20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31690-42AC-DC2D-B060-86A28A8F4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758" y="400669"/>
            <a:ext cx="6209510" cy="49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7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F5496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184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Internet of Things</vt:lpstr>
      <vt:lpstr>IoT</vt:lpstr>
      <vt:lpstr>Sensor</vt:lpstr>
      <vt:lpstr>Instalasi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As'ad Rosyadi</dc:creator>
  <cp:lastModifiedBy>As'ad Rosyadi</cp:lastModifiedBy>
  <cp:revision>51</cp:revision>
  <dcterms:created xsi:type="dcterms:W3CDTF">2023-11-30T14:13:32Z</dcterms:created>
  <dcterms:modified xsi:type="dcterms:W3CDTF">2024-10-08T09:07:43Z</dcterms:modified>
</cp:coreProperties>
</file>